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omments/modernComment_102_ECFB9D3D.xml" ContentType="application/vnd.ms-powerpoint.comments+xml"/>
  <Override PartName="/ppt/comments/modernComment_105_B9564A30.xml" ContentType="application/vnd.ms-powerpoint.comments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62" r:id="rId2"/>
    <p:sldId id="263" r:id="rId3"/>
    <p:sldId id="258" r:id="rId4"/>
    <p:sldId id="264" r:id="rId5"/>
    <p:sldId id="261" r:id="rId6"/>
    <p:sldId id="265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DF099F1-A4A0-E63F-8217-874D30DD6C6C}" name="Daphne Thompson" initials="DT" userId="S::dthompson@powercosts.com::b9a140cb-54c5-473a-9202-6f3f331fccf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A680"/>
    <a:srgbClr val="2147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82" y="45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microsoft.com/office/2018/10/relationships/authors" Target="authors.xml"/></Relationships>
</file>

<file path=ppt/comments/modernComment_102_ECFB9D3D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A35CD8F3-F327-408E-ADA1-58DE12A314B9}" authorId="{3DF099F1-A4A0-E63F-8217-874D30DD6C6C}" created="2023-07-18T19:23:33.629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3975912765" sldId="258"/>
      <ac:picMk id="11" creationId="{61110CF0-E3AC-9852-B017-4ADBF4E08CC4}"/>
    </ac:deMkLst>
    <p188:txBody>
      <a:bodyPr/>
      <a:lstStyle/>
      <a:p>
        <a:r>
          <a:rPr lang="en-US"/>
          <a:t>Change this image to the appropriate one</a:t>
        </a:r>
      </a:p>
    </p188:txBody>
  </p188:cm>
</p188:cmLst>
</file>

<file path=ppt/comments/modernComment_105_B9564A30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629642F8-9858-46C2-8BB7-4CA12038EBA9}" authorId="{3DF099F1-A4A0-E63F-8217-874D30DD6C6C}" created="2023-07-18T19:25:01.327">
    <pc:sldMkLst xmlns:pc="http://schemas.microsoft.com/office/powerpoint/2013/main/command">
      <pc:docMk/>
      <pc:sldMk cId="3109440048" sldId="261"/>
    </pc:sldMkLst>
    <p188:txBody>
      <a:bodyPr/>
      <a:lstStyle/>
      <a:p>
        <a:r>
          <a:rPr lang="en-US"/>
          <a:t>Change this image to the appropriate one</a:t>
        </a:r>
      </a:p>
    </p188:txBody>
  </p188:cm>
</p188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50F65DF-22F5-540A-2D76-EB5EE43047E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B7CCE49-BFEE-D8A1-7A1A-604B944F7FD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A2B94B-16FB-44BF-8929-FF993BC20EC5}" type="datetimeFigureOut">
              <a:rPr lang="en-US" smtClean="0"/>
              <a:t>8/8/2023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72324F-1B32-D580-76F4-23FA2721CF4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FEE873-ED7B-CCAD-00F8-1A68331DE66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2641A0-3F26-443C-AD2B-6605131118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3030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35AF7B-F852-4936-9E47-00A00ED8B64C}" type="datetimeFigureOut">
              <a:rPr lang="en-US" smtClean="0"/>
              <a:t>8/8/2023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151B9B-BE76-41D2-8780-A1A1399E99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019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0345DD3-A4D9-A942-DC12-98A35D55632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EDDB82B6-0C0D-F1AE-814E-7D65698F1A2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1" y="930240"/>
            <a:ext cx="1848356" cy="407643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BCC6208E-B291-E998-347A-7B95EC2277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1881143"/>
            <a:ext cx="5385619" cy="1455782"/>
          </a:xfrm>
        </p:spPr>
        <p:txBody>
          <a:bodyPr anchor="t">
            <a:normAutofit/>
          </a:bodyPr>
          <a:lstStyle>
            <a:lvl1pPr algn="l">
              <a:defRPr sz="4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40362A3E-F018-23DC-71EF-56F4297F99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4029666"/>
            <a:ext cx="5385619" cy="699506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8156B5-E41A-5942-9261-BA85F423501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236542" y="383511"/>
            <a:ext cx="4581832" cy="6092103"/>
          </a:xfrm>
          <a:prstGeom prst="roundRect">
            <a:avLst>
              <a:gd name="adj" fmla="val 1976"/>
            </a:avLst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7103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91FE16-BE95-5FD8-2C23-E7D064B05B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0DBF3C0-8F75-D4DF-36E0-63A88271041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68129"/>
            <a:ext cx="5145618" cy="409034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5876E9A7-E0F5-5D82-C054-E9481BC605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68129"/>
            <a:ext cx="5145618" cy="409034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E895519-DEA1-B0AF-FAE6-2A7EBA0AFA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86472-54AC-694C-8F18-42F9B784C0A3}" type="datetime1">
              <a:rPr lang="en-US" smtClean="0"/>
              <a:t>8/8/2023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4AD8E8-7531-1554-D215-1373A2D6F5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PCI CONFIDENTIAL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5596DF3-DD02-3CD9-A797-617518F832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231BD-D93C-43DF-ACF0-D0208BEC00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12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97C7EA-C3FF-A806-AA62-37AE115096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298958C-4EE4-1B81-7273-E6A1D3BBD09F}"/>
              </a:ext>
            </a:extLst>
          </p:cNvPr>
          <p:cNvSpPr/>
          <p:nvPr userDrawn="1"/>
        </p:nvSpPr>
        <p:spPr>
          <a:xfrm>
            <a:off x="836613" y="2073499"/>
            <a:ext cx="3097884" cy="4116164"/>
          </a:xfrm>
          <a:prstGeom prst="roundRect">
            <a:avLst>
              <a:gd name="adj" fmla="val 4172"/>
            </a:avLst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87BB0354-476C-1BCD-9915-4E5982F2616F}"/>
              </a:ext>
            </a:extLst>
          </p:cNvPr>
          <p:cNvSpPr/>
          <p:nvPr userDrawn="1"/>
        </p:nvSpPr>
        <p:spPr>
          <a:xfrm>
            <a:off x="8255916" y="2073499"/>
            <a:ext cx="3097884" cy="4116164"/>
          </a:xfrm>
          <a:prstGeom prst="roundRect">
            <a:avLst>
              <a:gd name="adj" fmla="val 4172"/>
            </a:avLst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853D8B78-BBAD-B1F2-5DA2-880C92E5A97F}"/>
              </a:ext>
            </a:extLst>
          </p:cNvPr>
          <p:cNvSpPr/>
          <p:nvPr userDrawn="1"/>
        </p:nvSpPr>
        <p:spPr>
          <a:xfrm>
            <a:off x="4547058" y="2073499"/>
            <a:ext cx="3097884" cy="4116164"/>
          </a:xfrm>
          <a:prstGeom prst="roundRect">
            <a:avLst>
              <a:gd name="adj" fmla="val 4172"/>
            </a:avLst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5C27E79E-427A-6F39-BCC1-5847305DFAA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968621" y="2298058"/>
            <a:ext cx="2833867" cy="669702"/>
          </a:xfrm>
        </p:spPr>
        <p:txBody>
          <a:bodyPr anchor="b"/>
          <a:lstStyle>
            <a:lvl1pPr marL="0" indent="0">
              <a:buNone/>
              <a:defRPr sz="1800" b="1">
                <a:solidFill>
                  <a:schemeClr val="bg2"/>
                </a:solidFill>
                <a:latin typeface="NimbusSanL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1034BD11-26BF-1152-47E6-5072681836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68621" y="3085032"/>
            <a:ext cx="2833867" cy="2974477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2"/>
                </a:solidFill>
                <a:latin typeface="NimbusSanL" pitchFamily="2" charset="0"/>
              </a:defRPr>
            </a:lvl1pPr>
            <a:lvl2pPr>
              <a:defRPr sz="1800">
                <a:solidFill>
                  <a:schemeClr val="bg2"/>
                </a:solidFill>
                <a:latin typeface="NimbusSanL" pitchFamily="2" charset="0"/>
              </a:defRPr>
            </a:lvl2pPr>
            <a:lvl3pPr>
              <a:defRPr sz="1600">
                <a:solidFill>
                  <a:schemeClr val="bg2"/>
                </a:solidFill>
                <a:latin typeface="NimbusSanL" pitchFamily="2" charset="0"/>
              </a:defRPr>
            </a:lvl3pPr>
            <a:lvl4pPr>
              <a:defRPr sz="1400">
                <a:solidFill>
                  <a:schemeClr val="bg2"/>
                </a:solidFill>
                <a:latin typeface="NimbusSanL" pitchFamily="2" charset="0"/>
              </a:defRPr>
            </a:lvl4pPr>
            <a:lvl5pPr>
              <a:defRPr sz="1400">
                <a:solidFill>
                  <a:schemeClr val="bg2"/>
                </a:solidFill>
                <a:latin typeface="NimbusSanL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D5A8EC7E-C76E-51B1-9FB2-56E13CA10AA6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4679066" y="2298058"/>
            <a:ext cx="2833867" cy="669702"/>
          </a:xfrm>
        </p:spPr>
        <p:txBody>
          <a:bodyPr anchor="b"/>
          <a:lstStyle>
            <a:lvl1pPr marL="0" indent="0">
              <a:buNone/>
              <a:defRPr sz="1800" b="1">
                <a:solidFill>
                  <a:schemeClr val="bg2"/>
                </a:solidFill>
                <a:latin typeface="NimbusSanL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FF9EEB12-C437-669A-96F6-EDA6F097E1CC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4679066" y="3085032"/>
            <a:ext cx="2833867" cy="2974477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2"/>
                </a:solidFill>
                <a:latin typeface="NimbusSanL" pitchFamily="2" charset="0"/>
              </a:defRPr>
            </a:lvl1pPr>
            <a:lvl2pPr>
              <a:defRPr sz="1800">
                <a:solidFill>
                  <a:schemeClr val="bg2"/>
                </a:solidFill>
                <a:latin typeface="NimbusSanL" pitchFamily="2" charset="0"/>
              </a:defRPr>
            </a:lvl2pPr>
            <a:lvl3pPr>
              <a:defRPr sz="1600">
                <a:solidFill>
                  <a:schemeClr val="bg2"/>
                </a:solidFill>
                <a:latin typeface="NimbusSanL" pitchFamily="2" charset="0"/>
              </a:defRPr>
            </a:lvl3pPr>
            <a:lvl4pPr>
              <a:defRPr sz="1400">
                <a:solidFill>
                  <a:schemeClr val="bg2"/>
                </a:solidFill>
                <a:latin typeface="NimbusSanL" pitchFamily="2" charset="0"/>
              </a:defRPr>
            </a:lvl4pPr>
            <a:lvl5pPr>
              <a:defRPr sz="1400">
                <a:solidFill>
                  <a:schemeClr val="bg2"/>
                </a:solidFill>
                <a:latin typeface="NimbusSanL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73D10543-5773-548D-99CC-595E427EB8B4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8389512" y="2298058"/>
            <a:ext cx="2833867" cy="669702"/>
          </a:xfrm>
        </p:spPr>
        <p:txBody>
          <a:bodyPr anchor="b"/>
          <a:lstStyle>
            <a:lvl1pPr marL="0" indent="0">
              <a:buNone/>
              <a:defRPr sz="1800" b="1">
                <a:solidFill>
                  <a:schemeClr val="bg2"/>
                </a:solidFill>
                <a:latin typeface="NimbusSanL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62ACF6F4-B582-93B9-2B63-F759ADE48D0A}"/>
              </a:ext>
            </a:extLst>
          </p:cNvPr>
          <p:cNvSpPr>
            <a:spLocks noGrp="1"/>
          </p:cNvSpPr>
          <p:nvPr>
            <p:ph sz="half" idx="16"/>
          </p:nvPr>
        </p:nvSpPr>
        <p:spPr>
          <a:xfrm>
            <a:off x="8389512" y="3085032"/>
            <a:ext cx="2833867" cy="2974477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2"/>
                </a:solidFill>
                <a:latin typeface="NimbusSanL" pitchFamily="2" charset="0"/>
              </a:defRPr>
            </a:lvl1pPr>
            <a:lvl2pPr>
              <a:defRPr sz="1800">
                <a:solidFill>
                  <a:schemeClr val="bg2"/>
                </a:solidFill>
                <a:latin typeface="NimbusSanL" pitchFamily="2" charset="0"/>
              </a:defRPr>
            </a:lvl2pPr>
            <a:lvl3pPr>
              <a:defRPr sz="1600">
                <a:solidFill>
                  <a:schemeClr val="bg2"/>
                </a:solidFill>
                <a:latin typeface="NimbusSanL" pitchFamily="2" charset="0"/>
              </a:defRPr>
            </a:lvl3pPr>
            <a:lvl4pPr>
              <a:defRPr sz="1400">
                <a:solidFill>
                  <a:schemeClr val="bg2"/>
                </a:solidFill>
                <a:latin typeface="NimbusSanL" pitchFamily="2" charset="0"/>
              </a:defRPr>
            </a:lvl4pPr>
            <a:lvl5pPr>
              <a:defRPr sz="1400">
                <a:solidFill>
                  <a:schemeClr val="bg2"/>
                </a:solidFill>
                <a:latin typeface="NimbusSanL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8ACAE8-AFA0-C2D3-13CA-499E21F8A173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3FF6EE81-FD2F-2748-9F36-7717A97FAC22}" type="datetime1">
              <a:rPr lang="en-US" smtClean="0"/>
              <a:t>8/8/2023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E07FBC-0D49-3B13-E049-097172FDB5AB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PCI CONFIDENTIAL</a:t>
            </a: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9CDF68E6-21FC-3527-DBA5-02483B587C1A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EB4231BD-D93C-43DF-ACF0-D0208BEC00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82527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mparison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DEAC8A-535C-4E4D-A007-331D8CEC1C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53036" y="2265317"/>
            <a:ext cx="4443211" cy="463774"/>
          </a:xfrm>
        </p:spPr>
        <p:txBody>
          <a:bodyPr anchor="b"/>
          <a:lstStyle>
            <a:lvl1pPr marL="0" indent="0">
              <a:buNone/>
              <a:defRPr sz="2000" b="1">
                <a:solidFill>
                  <a:schemeClr val="bg2"/>
                </a:solidFill>
                <a:latin typeface="NimbusSanL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E492009-25AC-4A12-E0C6-CB1559A1CD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53037" y="2904186"/>
            <a:ext cx="4443211" cy="3136006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bg2"/>
                </a:solidFill>
                <a:latin typeface="NimbusSanL" pitchFamily="2" charset="0"/>
              </a:defRPr>
            </a:lvl1pPr>
            <a:lvl2pPr>
              <a:defRPr sz="1600">
                <a:solidFill>
                  <a:schemeClr val="bg2"/>
                </a:solidFill>
                <a:latin typeface="NimbusSanL" pitchFamily="2" charset="0"/>
              </a:defRPr>
            </a:lvl2pPr>
            <a:lvl3pPr>
              <a:defRPr sz="1400">
                <a:solidFill>
                  <a:schemeClr val="bg2"/>
                </a:solidFill>
                <a:latin typeface="NimbusSanL" pitchFamily="2" charset="0"/>
              </a:defRPr>
            </a:lvl3pPr>
            <a:lvl4pPr>
              <a:defRPr sz="1200">
                <a:solidFill>
                  <a:schemeClr val="bg2"/>
                </a:solidFill>
                <a:latin typeface="NimbusSanL" pitchFamily="2" charset="0"/>
              </a:defRPr>
            </a:lvl4pPr>
            <a:lvl5pPr>
              <a:defRPr sz="1200">
                <a:solidFill>
                  <a:schemeClr val="bg2"/>
                </a:solidFill>
                <a:latin typeface="NimbusSanL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Chart Placeholder 11">
            <a:extLst>
              <a:ext uri="{FF2B5EF4-FFF2-40B4-BE49-F238E27FC236}">
                <a16:creationId xmlns:a16="http://schemas.microsoft.com/office/drawing/2014/main" id="{742FC5B4-6B63-7DA0-A2AB-0DA79CA494B5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5776913" y="1963738"/>
            <a:ext cx="5575300" cy="4225925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2"/>
                </a:solidFill>
                <a:latin typeface="NimbusSanL" pitchFamily="2" charset="0"/>
              </a:defRPr>
            </a:lvl1pPr>
          </a:lstStyle>
          <a:p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F2D9B53-57A3-868F-88CC-BF4CCCB9454E}"/>
              </a:ext>
            </a:extLst>
          </p:cNvPr>
          <p:cNvSpPr/>
          <p:nvPr userDrawn="1"/>
        </p:nvSpPr>
        <p:spPr>
          <a:xfrm>
            <a:off x="836612" y="1963738"/>
            <a:ext cx="4682073" cy="4225925"/>
          </a:xfrm>
          <a:prstGeom prst="roundRect">
            <a:avLst>
              <a:gd name="adj" fmla="val 4172"/>
            </a:avLst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60D9797-43DA-F6EE-14BF-0257CE55FE7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408EBDD-2F74-CD40-AC9E-893791B41E21}" type="datetime1">
              <a:rPr lang="en-US" smtClean="0"/>
              <a:t>8/8/2023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9AA9DAB-378D-0DB6-7D62-0F6EFD5D2C1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PCI CONFIDENTIAL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75B29E8-D0F3-1896-68F7-3C49196E51E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B4231BD-D93C-43DF-ACF0-D0208BEC00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34BD264-AE70-235D-BF2B-73AAA00278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435009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5958650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mparison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hart Placeholder 11">
            <a:extLst>
              <a:ext uri="{FF2B5EF4-FFF2-40B4-BE49-F238E27FC236}">
                <a16:creationId xmlns:a16="http://schemas.microsoft.com/office/drawing/2014/main" id="{742FC5B4-6B63-7DA0-A2AB-0DA79CA494B5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836612" y="1963737"/>
            <a:ext cx="5575300" cy="42259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DEAC8A-535C-4E4D-A007-331D8CEC1C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88151" y="2265316"/>
            <a:ext cx="4443211" cy="463774"/>
          </a:xfrm>
        </p:spPr>
        <p:txBody>
          <a:bodyPr anchor="b"/>
          <a:lstStyle>
            <a:lvl1pPr marL="0" indent="0">
              <a:buNone/>
              <a:defRPr sz="2000" b="1">
                <a:solidFill>
                  <a:schemeClr val="bg2"/>
                </a:solidFill>
                <a:latin typeface="NimbusSanL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E492009-25AC-4A12-E0C6-CB1559A1CD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788152" y="2904185"/>
            <a:ext cx="4443211" cy="3136006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bg2"/>
                </a:solidFill>
                <a:latin typeface="NimbusSanL" pitchFamily="2" charset="0"/>
              </a:defRPr>
            </a:lvl1pPr>
            <a:lvl2pPr>
              <a:defRPr sz="1600">
                <a:solidFill>
                  <a:schemeClr val="bg2"/>
                </a:solidFill>
                <a:latin typeface="NimbusSanL" pitchFamily="2" charset="0"/>
              </a:defRPr>
            </a:lvl2pPr>
            <a:lvl3pPr>
              <a:defRPr sz="1400">
                <a:solidFill>
                  <a:schemeClr val="bg2"/>
                </a:solidFill>
                <a:latin typeface="NimbusSanL" pitchFamily="2" charset="0"/>
              </a:defRPr>
            </a:lvl3pPr>
            <a:lvl4pPr>
              <a:defRPr sz="1200">
                <a:solidFill>
                  <a:schemeClr val="bg2"/>
                </a:solidFill>
                <a:latin typeface="NimbusSanL" pitchFamily="2" charset="0"/>
              </a:defRPr>
            </a:lvl4pPr>
            <a:lvl5pPr>
              <a:defRPr sz="1200">
                <a:solidFill>
                  <a:schemeClr val="bg2"/>
                </a:solidFill>
                <a:latin typeface="NimbusSanL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F2D9B53-57A3-868F-88CC-BF4CCCB9454E}"/>
              </a:ext>
            </a:extLst>
          </p:cNvPr>
          <p:cNvSpPr/>
          <p:nvPr userDrawn="1"/>
        </p:nvSpPr>
        <p:spPr>
          <a:xfrm>
            <a:off x="6671727" y="1963737"/>
            <a:ext cx="4682073" cy="4225925"/>
          </a:xfrm>
          <a:prstGeom prst="roundRect">
            <a:avLst>
              <a:gd name="adj" fmla="val 4172"/>
            </a:avLst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/>
              </a:solidFill>
            </a:endParaRP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3507D30-4AA7-D1D3-8291-DCCAAE44A83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9E240EB-C779-AE40-9006-BEE4CB2953A2}" type="datetime1">
              <a:rPr lang="en-US" smtClean="0"/>
              <a:t>8/8/2023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30A6973-7B4C-9B46-23AB-852FDE9A837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PCI CONFIDENTIAL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B470962-4713-BABD-C228-13E640CA9F8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B4231BD-D93C-43DF-ACF0-D0208BEC00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44E5923-894C-EEDC-64B1-AA38C79C75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435009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650208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97C7EA-C3FF-A806-AA62-37AE115096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298958C-4EE4-1B81-7273-E6A1D3BBD09F}"/>
              </a:ext>
            </a:extLst>
          </p:cNvPr>
          <p:cNvSpPr/>
          <p:nvPr userDrawn="1"/>
        </p:nvSpPr>
        <p:spPr>
          <a:xfrm>
            <a:off x="836613" y="2073499"/>
            <a:ext cx="3097884" cy="4116164"/>
          </a:xfrm>
          <a:prstGeom prst="roundRect">
            <a:avLst>
              <a:gd name="adj" fmla="val 4172"/>
            </a:avLst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87BB0354-476C-1BCD-9915-4E5982F2616F}"/>
              </a:ext>
            </a:extLst>
          </p:cNvPr>
          <p:cNvSpPr/>
          <p:nvPr userDrawn="1"/>
        </p:nvSpPr>
        <p:spPr>
          <a:xfrm>
            <a:off x="8255916" y="2073499"/>
            <a:ext cx="3097884" cy="4116164"/>
          </a:xfrm>
          <a:prstGeom prst="roundRect">
            <a:avLst>
              <a:gd name="adj" fmla="val 4172"/>
            </a:avLst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853D8B78-BBAD-B1F2-5DA2-880C92E5A97F}"/>
              </a:ext>
            </a:extLst>
          </p:cNvPr>
          <p:cNvSpPr/>
          <p:nvPr userDrawn="1"/>
        </p:nvSpPr>
        <p:spPr>
          <a:xfrm>
            <a:off x="4547058" y="2073499"/>
            <a:ext cx="3097884" cy="4116164"/>
          </a:xfrm>
          <a:prstGeom prst="roundRect">
            <a:avLst>
              <a:gd name="adj" fmla="val 4172"/>
            </a:avLst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5C27E79E-427A-6F39-BCC1-5847305DFAA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968621" y="2298058"/>
            <a:ext cx="2833867" cy="669702"/>
          </a:xfrm>
        </p:spPr>
        <p:txBody>
          <a:bodyPr anchor="b"/>
          <a:lstStyle>
            <a:lvl1pPr marL="0" indent="0">
              <a:buNone/>
              <a:defRPr sz="1800" b="1">
                <a:latin typeface="NimbusSanL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1034BD11-26BF-1152-47E6-5072681836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68621" y="3085032"/>
            <a:ext cx="2833867" cy="2974477"/>
          </a:xfrm>
        </p:spPr>
        <p:txBody>
          <a:bodyPr>
            <a:normAutofit/>
          </a:bodyPr>
          <a:lstStyle>
            <a:lvl1pPr>
              <a:defRPr sz="2000">
                <a:latin typeface="NimbusSanL" pitchFamily="2" charset="0"/>
              </a:defRPr>
            </a:lvl1pPr>
            <a:lvl2pPr>
              <a:defRPr sz="1800">
                <a:latin typeface="NimbusSanL" pitchFamily="2" charset="0"/>
              </a:defRPr>
            </a:lvl2pPr>
            <a:lvl3pPr>
              <a:defRPr sz="1600">
                <a:latin typeface="NimbusSanL" pitchFamily="2" charset="0"/>
              </a:defRPr>
            </a:lvl3pPr>
            <a:lvl4pPr>
              <a:defRPr sz="1400">
                <a:latin typeface="NimbusSanL" pitchFamily="2" charset="0"/>
              </a:defRPr>
            </a:lvl4pPr>
            <a:lvl5pPr>
              <a:defRPr sz="1400">
                <a:latin typeface="NimbusSanL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D5A8EC7E-C76E-51B1-9FB2-56E13CA10AA6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4679066" y="2298058"/>
            <a:ext cx="2833867" cy="669702"/>
          </a:xfrm>
        </p:spPr>
        <p:txBody>
          <a:bodyPr anchor="b"/>
          <a:lstStyle>
            <a:lvl1pPr marL="0" indent="0">
              <a:buNone/>
              <a:defRPr sz="1800" b="1">
                <a:latin typeface="NimbusSanL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FF9EEB12-C437-669A-96F6-EDA6F097E1CC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4679066" y="3085032"/>
            <a:ext cx="2833867" cy="2974477"/>
          </a:xfrm>
        </p:spPr>
        <p:txBody>
          <a:bodyPr>
            <a:normAutofit/>
          </a:bodyPr>
          <a:lstStyle>
            <a:lvl1pPr>
              <a:defRPr sz="2000">
                <a:latin typeface="NimbusSanL" pitchFamily="2" charset="0"/>
              </a:defRPr>
            </a:lvl1pPr>
            <a:lvl2pPr>
              <a:defRPr sz="1800">
                <a:latin typeface="NimbusSanL" pitchFamily="2" charset="0"/>
              </a:defRPr>
            </a:lvl2pPr>
            <a:lvl3pPr>
              <a:defRPr sz="1600">
                <a:latin typeface="NimbusSanL" pitchFamily="2" charset="0"/>
              </a:defRPr>
            </a:lvl3pPr>
            <a:lvl4pPr>
              <a:defRPr sz="1400">
                <a:latin typeface="NimbusSanL" pitchFamily="2" charset="0"/>
              </a:defRPr>
            </a:lvl4pPr>
            <a:lvl5pPr>
              <a:defRPr sz="1400">
                <a:latin typeface="NimbusSanL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73D10543-5773-548D-99CC-595E427EB8B4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8389512" y="2298058"/>
            <a:ext cx="2833867" cy="669702"/>
          </a:xfrm>
        </p:spPr>
        <p:txBody>
          <a:bodyPr anchor="b"/>
          <a:lstStyle>
            <a:lvl1pPr marL="0" indent="0">
              <a:buNone/>
              <a:defRPr sz="1800" b="1">
                <a:latin typeface="NimbusSanL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62ACF6F4-B582-93B9-2B63-F759ADE48D0A}"/>
              </a:ext>
            </a:extLst>
          </p:cNvPr>
          <p:cNvSpPr>
            <a:spLocks noGrp="1"/>
          </p:cNvSpPr>
          <p:nvPr>
            <p:ph sz="half" idx="16"/>
          </p:nvPr>
        </p:nvSpPr>
        <p:spPr>
          <a:xfrm>
            <a:off x="8389512" y="3085032"/>
            <a:ext cx="2833867" cy="2974477"/>
          </a:xfrm>
        </p:spPr>
        <p:txBody>
          <a:bodyPr>
            <a:normAutofit/>
          </a:bodyPr>
          <a:lstStyle>
            <a:lvl1pPr>
              <a:defRPr sz="2000">
                <a:latin typeface="NimbusSanL" pitchFamily="2" charset="0"/>
              </a:defRPr>
            </a:lvl1pPr>
            <a:lvl2pPr>
              <a:defRPr sz="1800">
                <a:latin typeface="NimbusSanL" pitchFamily="2" charset="0"/>
              </a:defRPr>
            </a:lvl2pPr>
            <a:lvl3pPr>
              <a:defRPr sz="1600">
                <a:latin typeface="NimbusSanL" pitchFamily="2" charset="0"/>
              </a:defRPr>
            </a:lvl3pPr>
            <a:lvl4pPr>
              <a:defRPr sz="1400">
                <a:latin typeface="NimbusSanL" pitchFamily="2" charset="0"/>
              </a:defRPr>
            </a:lvl4pPr>
            <a:lvl5pPr>
              <a:defRPr sz="1400">
                <a:latin typeface="NimbusSanL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39710C-0C62-32E8-68B4-5AF93596EBBC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42084C9B-6EC6-A846-B175-034A1957257C}" type="datetime1">
              <a:rPr lang="en-US" smtClean="0"/>
              <a:t>8/8/2023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B07145-83BC-428B-CDCC-D632A32D1552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PCI CONFIDENTIAL</a:t>
            </a: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9F69235E-29F1-4AA5-D756-781F72D0064B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EB4231BD-D93C-43DF-ACF0-D0208BEC000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4BAD9DA1-C6B1-7123-DE43-F2567513DCB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68031" y="428933"/>
            <a:ext cx="1485769" cy="405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1015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DEAC8A-535C-4E4D-A007-331D8CEC1C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53036" y="2265317"/>
            <a:ext cx="4443211" cy="463774"/>
          </a:xfrm>
        </p:spPr>
        <p:txBody>
          <a:bodyPr anchor="b"/>
          <a:lstStyle>
            <a:lvl1pPr marL="0" indent="0">
              <a:buNone/>
              <a:defRPr sz="2400" b="0">
                <a:latin typeface="NeueHaasGroteskDisp Pro Md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E492009-25AC-4A12-E0C6-CB1559A1CD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53037" y="2904186"/>
            <a:ext cx="4443211" cy="313600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Chart Placeholder 11">
            <a:extLst>
              <a:ext uri="{FF2B5EF4-FFF2-40B4-BE49-F238E27FC236}">
                <a16:creationId xmlns:a16="http://schemas.microsoft.com/office/drawing/2014/main" id="{742FC5B4-6B63-7DA0-A2AB-0DA79CA494B5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5776913" y="1963738"/>
            <a:ext cx="5575300" cy="42259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F2D9B53-57A3-868F-88CC-BF4CCCB9454E}"/>
              </a:ext>
            </a:extLst>
          </p:cNvPr>
          <p:cNvSpPr/>
          <p:nvPr userDrawn="1"/>
        </p:nvSpPr>
        <p:spPr>
          <a:xfrm>
            <a:off x="836612" y="1963738"/>
            <a:ext cx="4682073" cy="4225925"/>
          </a:xfrm>
          <a:prstGeom prst="roundRect">
            <a:avLst>
              <a:gd name="adj" fmla="val 4172"/>
            </a:avLst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735B0E3-4AB1-D838-FA38-019B3C12E2D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48F12B9-8E87-3847-AC73-5FDBD4C09394}" type="datetime1">
              <a:rPr lang="en-US" smtClean="0"/>
              <a:t>8/8/2023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E1DCE179-9E5E-FBAE-F71D-71BCFEC227A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PCI CONFIDENTIAL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FF38FC94-4C40-6DA7-A728-69732D7C1C0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B4231BD-D93C-43DF-ACF0-D0208BEC000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077B4D5F-B4BB-F921-9272-BBC19D53D7A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68031" y="428933"/>
            <a:ext cx="1485769" cy="405718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1D2F317F-BF3E-C878-2C25-765389F909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435009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3847848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hart Placeholder 11">
            <a:extLst>
              <a:ext uri="{FF2B5EF4-FFF2-40B4-BE49-F238E27FC236}">
                <a16:creationId xmlns:a16="http://schemas.microsoft.com/office/drawing/2014/main" id="{742FC5B4-6B63-7DA0-A2AB-0DA79CA494B5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836612" y="1963737"/>
            <a:ext cx="5575300" cy="4225925"/>
          </a:xfrm>
        </p:spPr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DEAC8A-535C-4E4D-A007-331D8CEC1C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88151" y="2265316"/>
            <a:ext cx="4443211" cy="463774"/>
          </a:xfrm>
        </p:spPr>
        <p:txBody>
          <a:bodyPr anchor="b"/>
          <a:lstStyle>
            <a:lvl1pPr marL="0" indent="0">
              <a:buNone/>
              <a:defRPr sz="2000" b="1">
                <a:latin typeface="NimbusSanL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E492009-25AC-4A12-E0C6-CB1559A1CD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788152" y="2904185"/>
            <a:ext cx="4443211" cy="3136006"/>
          </a:xfrm>
        </p:spPr>
        <p:txBody>
          <a:bodyPr>
            <a:normAutofit/>
          </a:bodyPr>
          <a:lstStyle>
            <a:lvl1pPr>
              <a:defRPr sz="1800">
                <a:latin typeface="NimbusSanL" pitchFamily="2" charset="0"/>
              </a:defRPr>
            </a:lvl1pPr>
            <a:lvl2pPr>
              <a:defRPr sz="1600">
                <a:latin typeface="NimbusSanL" pitchFamily="2" charset="0"/>
              </a:defRPr>
            </a:lvl2pPr>
            <a:lvl3pPr>
              <a:defRPr sz="1400">
                <a:latin typeface="NimbusSanL" pitchFamily="2" charset="0"/>
              </a:defRPr>
            </a:lvl3pPr>
            <a:lvl4pPr>
              <a:defRPr sz="1200">
                <a:latin typeface="NimbusSanL" pitchFamily="2" charset="0"/>
              </a:defRPr>
            </a:lvl4pPr>
            <a:lvl5pPr>
              <a:defRPr sz="1200">
                <a:latin typeface="NimbusSanL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F2D9B53-57A3-868F-88CC-BF4CCCB9454E}"/>
              </a:ext>
            </a:extLst>
          </p:cNvPr>
          <p:cNvSpPr/>
          <p:nvPr userDrawn="1"/>
        </p:nvSpPr>
        <p:spPr>
          <a:xfrm>
            <a:off x="6671727" y="1963737"/>
            <a:ext cx="4682073" cy="4225925"/>
          </a:xfrm>
          <a:prstGeom prst="roundRect">
            <a:avLst>
              <a:gd name="adj" fmla="val 4172"/>
            </a:avLst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4920B18-4B89-D3DC-253D-6C23441CD56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9F7240E-618E-D646-9F7E-7C51526E70C7}" type="datetime1">
              <a:rPr lang="en-US" smtClean="0"/>
              <a:t>8/8/2023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AC41C37-3537-A2DC-FF00-4AFA4DEDC2F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PCI CONFIDENTIAL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BD81192-FD45-F665-E06D-D560D9A71DF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B4231BD-D93C-43DF-ACF0-D0208BEC000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C5AFE659-869F-3830-879C-DE72C48C07B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68031" y="428933"/>
            <a:ext cx="1485769" cy="405718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599D3C1A-0E22-E3F8-1827-900165DD6B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435009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98091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left">
    <p:bg>
      <p:bgPr>
        <a:solidFill>
          <a:srgbClr val="13A6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Single Corner Rounded 4">
            <a:extLst>
              <a:ext uri="{FF2B5EF4-FFF2-40B4-BE49-F238E27FC236}">
                <a16:creationId xmlns:a16="http://schemas.microsoft.com/office/drawing/2014/main" id="{AC91A326-3F8A-91ED-B0CF-02C3777ADD09}"/>
              </a:ext>
            </a:extLst>
          </p:cNvPr>
          <p:cNvSpPr/>
          <p:nvPr userDrawn="1"/>
        </p:nvSpPr>
        <p:spPr>
          <a:xfrm>
            <a:off x="-38635" y="0"/>
            <a:ext cx="7708004" cy="6858000"/>
          </a:xfrm>
          <a:prstGeom prst="round1Rect">
            <a:avLst>
              <a:gd name="adj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FD97B80E-B884-75DE-D8F3-FD19C27FBEF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" r="-160"/>
          <a:stretch/>
        </p:blipFill>
        <p:spPr>
          <a:xfrm>
            <a:off x="-45074" y="-26360"/>
            <a:ext cx="7822497" cy="1442071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FFF9F72-B668-DF60-4918-88276E5F242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 flipH="1">
            <a:off x="-38635" y="0"/>
            <a:ext cx="7708004" cy="6858000"/>
          </a:xfrm>
          <a:prstGeom prst="round1Rect">
            <a:avLst>
              <a:gd name="adj" fmla="val 26808"/>
            </a:avLst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1D4E6D6-F9B6-4921-1749-230275D03F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71268" y="766293"/>
            <a:ext cx="313640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8D9E45-AC2E-1F3C-370C-42200FD2B1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71268" y="2524259"/>
            <a:ext cx="3136408" cy="365382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1448C81F-C5AD-BA15-97B9-713B59835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SECTION | </a:t>
            </a:r>
            <a:fld id="{EB4231BD-D93C-43DF-ACF0-D0208BEC00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33578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right">
    <p:bg>
      <p:bgPr>
        <a:solidFill>
          <a:srgbClr val="13A6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Single Corner Rounded 4">
            <a:extLst>
              <a:ext uri="{FF2B5EF4-FFF2-40B4-BE49-F238E27FC236}">
                <a16:creationId xmlns:a16="http://schemas.microsoft.com/office/drawing/2014/main" id="{AC91A326-3F8A-91ED-B0CF-02C3777ADD09}"/>
              </a:ext>
            </a:extLst>
          </p:cNvPr>
          <p:cNvSpPr/>
          <p:nvPr userDrawn="1"/>
        </p:nvSpPr>
        <p:spPr>
          <a:xfrm flipH="1">
            <a:off x="4477558" y="0"/>
            <a:ext cx="7714442" cy="6858000"/>
          </a:xfrm>
          <a:prstGeom prst="round1Rect">
            <a:avLst>
              <a:gd name="adj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FD97B80E-B884-75DE-D8F3-FD19C27FBEF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" r="-160"/>
          <a:stretch/>
        </p:blipFill>
        <p:spPr>
          <a:xfrm flipH="1">
            <a:off x="4381081" y="-26077"/>
            <a:ext cx="7820967" cy="144178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1D4E6D6-F9B6-4921-1749-230275D03F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141" y="772732"/>
            <a:ext cx="313640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8D9E45-AC2E-1F3C-370C-42200FD2B1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76141" y="2530698"/>
            <a:ext cx="3136408" cy="365382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558941FA-06B0-4D83-679A-4EB44FDC561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475411" y="-1"/>
            <a:ext cx="7714442" cy="6857999"/>
          </a:xfrm>
          <a:prstGeom prst="round1Rect">
            <a:avLst>
              <a:gd name="adj" fmla="val 26995"/>
            </a:avLst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519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AF215FD-F0A9-9F56-FA52-9F6A5B65FDD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214773"/>
              </a:gs>
              <a:gs pos="69000">
                <a:schemeClr val="tx1"/>
              </a:gs>
            </a:gsLst>
            <a:lin ang="135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C81FD89-5F04-D24F-BFAB-9BE32345C3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2073498"/>
            <a:ext cx="9829800" cy="1455782"/>
          </a:xfrm>
        </p:spPr>
        <p:txBody>
          <a:bodyPr anchor="b">
            <a:norm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8DE7182-74D8-9CCC-33D3-CDAC721EBC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621355"/>
            <a:ext cx="9829800" cy="699506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4" name="Picture 3" descr="Icon&#10;&#10;Description automatically generated">
            <a:extLst>
              <a:ext uri="{FF2B5EF4-FFF2-40B4-BE49-F238E27FC236}">
                <a16:creationId xmlns:a16="http://schemas.microsoft.com/office/drawing/2014/main" id="{FB9AD1FC-724C-EB9F-BCD6-D7785579DE6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1" y="930240"/>
            <a:ext cx="1848356" cy="407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776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C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93AE4E-C33A-D653-F0A0-45D47DA3401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Table of Contents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2A96CD-1A0A-C7D4-9ECE-DF4B6C4D7F2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964073"/>
            <a:ext cx="1209541" cy="853181"/>
          </a:xfrm>
        </p:spPr>
        <p:txBody>
          <a:bodyPr tIns="182880" bIns="0" anchor="t">
            <a:normAutofit/>
          </a:bodyPr>
          <a:lstStyle>
            <a:lvl1pPr marL="0" indent="0">
              <a:buNone/>
              <a:defRPr sz="6000" b="0" i="0">
                <a:solidFill>
                  <a:schemeClr val="bg2"/>
                </a:solidFill>
                <a:latin typeface="Spectral Light" panose="02020302060000000000" pitchFamily="18" charset="77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01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E925284-DEAB-2F64-4900-016875F73A26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838200" y="2949932"/>
            <a:ext cx="1209541" cy="853181"/>
          </a:xfrm>
        </p:spPr>
        <p:txBody>
          <a:bodyPr tIns="182880" bIns="0" anchor="t">
            <a:normAutofit/>
          </a:bodyPr>
          <a:lstStyle>
            <a:lvl1pPr marL="0" indent="0">
              <a:buNone/>
              <a:defRPr sz="6000" b="0" i="0">
                <a:solidFill>
                  <a:schemeClr val="bg2"/>
                </a:solidFill>
                <a:latin typeface="Spectral Light" panose="02020302060000000000" pitchFamily="18" charset="77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02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CAF0C591-7B9F-CDAB-8DAF-DBC0A765C23B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838199" y="3942565"/>
            <a:ext cx="1209542" cy="853181"/>
          </a:xfrm>
        </p:spPr>
        <p:txBody>
          <a:bodyPr tIns="182880" bIns="0" anchor="t">
            <a:normAutofit/>
          </a:bodyPr>
          <a:lstStyle>
            <a:lvl1pPr marL="0" indent="0">
              <a:buNone/>
              <a:defRPr sz="6000" b="0" i="0">
                <a:solidFill>
                  <a:schemeClr val="bg2"/>
                </a:solidFill>
                <a:latin typeface="Spectral Light" panose="02020302060000000000" pitchFamily="18" charset="77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03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D2EF721-00BA-56E3-38E6-80138E34E8F4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838198" y="4937126"/>
            <a:ext cx="1209543" cy="853181"/>
          </a:xfrm>
        </p:spPr>
        <p:txBody>
          <a:bodyPr tIns="182880" bIns="0" anchor="t">
            <a:normAutofit/>
          </a:bodyPr>
          <a:lstStyle>
            <a:lvl1pPr marL="0" indent="0">
              <a:buNone/>
              <a:defRPr sz="6000" b="0" i="0">
                <a:solidFill>
                  <a:schemeClr val="bg2"/>
                </a:solidFill>
                <a:latin typeface="Spectral Light" panose="02020302060000000000" pitchFamily="18" charset="77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04</a:t>
            </a:r>
          </a:p>
        </p:txBody>
      </p:sp>
      <p:sp>
        <p:nvSpPr>
          <p:cNvPr id="15" name="Content Placeholder 7">
            <a:extLst>
              <a:ext uri="{FF2B5EF4-FFF2-40B4-BE49-F238E27FC236}">
                <a16:creationId xmlns:a16="http://schemas.microsoft.com/office/drawing/2014/main" id="{6615DC0E-88B1-2D74-215F-9FB10F3DFD10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2169017" y="2224536"/>
            <a:ext cx="9184783" cy="560523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  <a:latin typeface="NimbusSanL" pitchFamily="2" charset="0"/>
              </a:defRPr>
            </a:lvl1pPr>
          </a:lstStyle>
          <a:p>
            <a:r>
              <a:rPr lang="en-US"/>
              <a:t>Section Title</a:t>
            </a:r>
          </a:p>
        </p:txBody>
      </p:sp>
      <p:sp>
        <p:nvSpPr>
          <p:cNvPr id="16" name="Content Placeholder 8">
            <a:extLst>
              <a:ext uri="{FF2B5EF4-FFF2-40B4-BE49-F238E27FC236}">
                <a16:creationId xmlns:a16="http://schemas.microsoft.com/office/drawing/2014/main" id="{8602A3F3-1110-3323-92AD-F09F124233EB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2169017" y="3210394"/>
            <a:ext cx="9184783" cy="560523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  <a:latin typeface="NimbusSanL" pitchFamily="2" charset="0"/>
              </a:defRPr>
            </a:lvl1pPr>
          </a:lstStyle>
          <a:p>
            <a:r>
              <a:rPr lang="en-US"/>
              <a:t>Section Title</a:t>
            </a:r>
          </a:p>
        </p:txBody>
      </p:sp>
      <p:sp>
        <p:nvSpPr>
          <p:cNvPr id="17" name="Content Placeholder 9">
            <a:extLst>
              <a:ext uri="{FF2B5EF4-FFF2-40B4-BE49-F238E27FC236}">
                <a16:creationId xmlns:a16="http://schemas.microsoft.com/office/drawing/2014/main" id="{1625B65B-6A0E-B97B-97B2-797565C6FFB2}"/>
              </a:ext>
            </a:extLst>
          </p:cNvPr>
          <p:cNvSpPr>
            <a:spLocks noGrp="1"/>
          </p:cNvSpPr>
          <p:nvPr>
            <p:ph idx="18" hasCustomPrompt="1"/>
          </p:nvPr>
        </p:nvSpPr>
        <p:spPr>
          <a:xfrm>
            <a:off x="2169017" y="4196252"/>
            <a:ext cx="9184783" cy="576002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  <a:latin typeface="NimbusSanL" pitchFamily="2" charset="0"/>
              </a:defRPr>
            </a:lvl1pPr>
          </a:lstStyle>
          <a:p>
            <a:r>
              <a:rPr lang="en-US"/>
              <a:t>Section Title</a:t>
            </a:r>
          </a:p>
        </p:txBody>
      </p:sp>
      <p:sp>
        <p:nvSpPr>
          <p:cNvPr id="18" name="Content Placeholder 10">
            <a:extLst>
              <a:ext uri="{FF2B5EF4-FFF2-40B4-BE49-F238E27FC236}">
                <a16:creationId xmlns:a16="http://schemas.microsoft.com/office/drawing/2014/main" id="{7292A25B-DFCC-0A2C-2496-0B24E641586B}"/>
              </a:ext>
            </a:extLst>
          </p:cNvPr>
          <p:cNvSpPr>
            <a:spLocks noGrp="1"/>
          </p:cNvSpPr>
          <p:nvPr>
            <p:ph idx="19" hasCustomPrompt="1"/>
          </p:nvPr>
        </p:nvSpPr>
        <p:spPr>
          <a:xfrm>
            <a:off x="2169017" y="5197589"/>
            <a:ext cx="9184783" cy="560523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  <a:latin typeface="NimbusSanL" pitchFamily="2" charset="0"/>
              </a:defRPr>
            </a:lvl1pPr>
          </a:lstStyle>
          <a:p>
            <a:r>
              <a:rPr lang="en-US"/>
              <a:t>Section Title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52D16C5B-283F-9487-AD41-4184BF96E62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68031" y="428933"/>
            <a:ext cx="1485769" cy="405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916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OC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93AE4E-C33A-D653-F0A0-45D47DA3401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Table of Contents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2A96CD-1A0A-C7D4-9ECE-DF4B6C4D7F2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964073"/>
            <a:ext cx="1209541" cy="853181"/>
          </a:xfrm>
        </p:spPr>
        <p:txBody>
          <a:bodyPr tIns="182880" bIns="0" anchor="t">
            <a:normAutofit/>
          </a:bodyPr>
          <a:lstStyle>
            <a:lvl1pPr marL="0" indent="0">
              <a:buNone/>
              <a:defRPr sz="6000" b="0" i="0">
                <a:solidFill>
                  <a:schemeClr val="accent2"/>
                </a:solidFill>
                <a:latin typeface="Spectral Light" panose="02020302060000000000" pitchFamily="18" charset="77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01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E925284-DEAB-2F64-4900-016875F73A26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838200" y="2949932"/>
            <a:ext cx="1209541" cy="853181"/>
          </a:xfrm>
        </p:spPr>
        <p:txBody>
          <a:bodyPr tIns="182880" bIns="0" anchor="t">
            <a:normAutofit/>
          </a:bodyPr>
          <a:lstStyle>
            <a:lvl1pPr marL="0" indent="0">
              <a:buNone/>
              <a:defRPr sz="6000" b="0" i="0">
                <a:solidFill>
                  <a:schemeClr val="accent2"/>
                </a:solidFill>
                <a:latin typeface="Spectral Light" panose="02020302060000000000" pitchFamily="18" charset="77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02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CAF0C591-7B9F-CDAB-8DAF-DBC0A765C23B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838199" y="3942565"/>
            <a:ext cx="1209542" cy="853181"/>
          </a:xfrm>
        </p:spPr>
        <p:txBody>
          <a:bodyPr tIns="182880" bIns="0" anchor="t">
            <a:normAutofit/>
          </a:bodyPr>
          <a:lstStyle>
            <a:lvl1pPr marL="0" indent="0">
              <a:buNone/>
              <a:defRPr sz="6000" b="0" i="0">
                <a:solidFill>
                  <a:schemeClr val="accent2"/>
                </a:solidFill>
                <a:latin typeface="Spectral Light" panose="02020302060000000000" pitchFamily="18" charset="77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03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D2EF721-00BA-56E3-38E6-80138E34E8F4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838198" y="4937126"/>
            <a:ext cx="1209543" cy="853181"/>
          </a:xfrm>
        </p:spPr>
        <p:txBody>
          <a:bodyPr tIns="182880" bIns="0" anchor="t">
            <a:normAutofit/>
          </a:bodyPr>
          <a:lstStyle>
            <a:lvl1pPr marL="0" indent="0">
              <a:buNone/>
              <a:defRPr sz="6000" b="0" i="0">
                <a:solidFill>
                  <a:schemeClr val="accent2"/>
                </a:solidFill>
                <a:latin typeface="Spectral Light" panose="02020302060000000000" pitchFamily="18" charset="77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04</a:t>
            </a:r>
          </a:p>
        </p:txBody>
      </p:sp>
      <p:sp>
        <p:nvSpPr>
          <p:cNvPr id="15" name="Content Placeholder 7">
            <a:extLst>
              <a:ext uri="{FF2B5EF4-FFF2-40B4-BE49-F238E27FC236}">
                <a16:creationId xmlns:a16="http://schemas.microsoft.com/office/drawing/2014/main" id="{6615DC0E-88B1-2D74-215F-9FB10F3DFD10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2169017" y="2224536"/>
            <a:ext cx="9184783" cy="560523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  <a:latin typeface="NimbusSanL" pitchFamily="2" charset="0"/>
              </a:defRPr>
            </a:lvl1pPr>
          </a:lstStyle>
          <a:p>
            <a:r>
              <a:rPr lang="en-US"/>
              <a:t>Section Title</a:t>
            </a:r>
          </a:p>
        </p:txBody>
      </p:sp>
      <p:sp>
        <p:nvSpPr>
          <p:cNvPr id="16" name="Content Placeholder 8">
            <a:extLst>
              <a:ext uri="{FF2B5EF4-FFF2-40B4-BE49-F238E27FC236}">
                <a16:creationId xmlns:a16="http://schemas.microsoft.com/office/drawing/2014/main" id="{8602A3F3-1110-3323-92AD-F09F124233EB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2169017" y="3210394"/>
            <a:ext cx="9184783" cy="560523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  <a:latin typeface="NimbusSanL" pitchFamily="2" charset="0"/>
              </a:defRPr>
            </a:lvl1pPr>
          </a:lstStyle>
          <a:p>
            <a:r>
              <a:rPr lang="en-US"/>
              <a:t>Section Title</a:t>
            </a:r>
          </a:p>
        </p:txBody>
      </p:sp>
      <p:sp>
        <p:nvSpPr>
          <p:cNvPr id="17" name="Content Placeholder 9">
            <a:extLst>
              <a:ext uri="{FF2B5EF4-FFF2-40B4-BE49-F238E27FC236}">
                <a16:creationId xmlns:a16="http://schemas.microsoft.com/office/drawing/2014/main" id="{1625B65B-6A0E-B97B-97B2-797565C6FFB2}"/>
              </a:ext>
            </a:extLst>
          </p:cNvPr>
          <p:cNvSpPr>
            <a:spLocks noGrp="1"/>
          </p:cNvSpPr>
          <p:nvPr>
            <p:ph idx="18" hasCustomPrompt="1"/>
          </p:nvPr>
        </p:nvSpPr>
        <p:spPr>
          <a:xfrm>
            <a:off x="2169017" y="4196252"/>
            <a:ext cx="9184783" cy="576002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  <a:latin typeface="NimbusSanL" pitchFamily="2" charset="0"/>
              </a:defRPr>
            </a:lvl1pPr>
          </a:lstStyle>
          <a:p>
            <a:r>
              <a:rPr lang="en-US"/>
              <a:t>Section Title</a:t>
            </a:r>
          </a:p>
        </p:txBody>
      </p:sp>
      <p:sp>
        <p:nvSpPr>
          <p:cNvPr id="18" name="Content Placeholder 10">
            <a:extLst>
              <a:ext uri="{FF2B5EF4-FFF2-40B4-BE49-F238E27FC236}">
                <a16:creationId xmlns:a16="http://schemas.microsoft.com/office/drawing/2014/main" id="{7292A25B-DFCC-0A2C-2496-0B24E641586B}"/>
              </a:ext>
            </a:extLst>
          </p:cNvPr>
          <p:cNvSpPr>
            <a:spLocks noGrp="1"/>
          </p:cNvSpPr>
          <p:nvPr>
            <p:ph idx="19" hasCustomPrompt="1"/>
          </p:nvPr>
        </p:nvSpPr>
        <p:spPr>
          <a:xfrm>
            <a:off x="2169017" y="5197589"/>
            <a:ext cx="9184783" cy="560523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  <a:latin typeface="NimbusSanL" pitchFamily="2" charset="0"/>
              </a:defRPr>
            </a:lvl1pPr>
          </a:lstStyle>
          <a:p>
            <a:r>
              <a:rPr lang="en-US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2812488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031811D-ACC4-4477-ECEA-E9D19302EF58}"/>
              </a:ext>
            </a:extLst>
          </p:cNvPr>
          <p:cNvCxnSpPr/>
          <p:nvPr userDrawn="1"/>
        </p:nvCxnSpPr>
        <p:spPr>
          <a:xfrm>
            <a:off x="1159099" y="0"/>
            <a:ext cx="0" cy="68580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4D5DDC7-6232-254E-8A22-EAA094802EDF}"/>
              </a:ext>
            </a:extLst>
          </p:cNvPr>
          <p:cNvCxnSpPr>
            <a:cxnSpLocks/>
          </p:cNvCxnSpPr>
          <p:nvPr userDrawn="1"/>
        </p:nvCxnSpPr>
        <p:spPr>
          <a:xfrm flipH="1">
            <a:off x="0" y="1156952"/>
            <a:ext cx="12192000" cy="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EB002DC-1640-405D-D534-5346FFB1119D}"/>
              </a:ext>
            </a:extLst>
          </p:cNvPr>
          <p:cNvCxnSpPr>
            <a:cxnSpLocks/>
          </p:cNvCxnSpPr>
          <p:nvPr userDrawn="1"/>
        </p:nvCxnSpPr>
        <p:spPr>
          <a:xfrm>
            <a:off x="764147" y="0"/>
            <a:ext cx="0" cy="1156952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54C030A-A94A-ADD3-C73A-1419A0B3729C}"/>
              </a:ext>
            </a:extLst>
          </p:cNvPr>
          <p:cNvCxnSpPr>
            <a:cxnSpLocks/>
          </p:cNvCxnSpPr>
          <p:nvPr userDrawn="1"/>
        </p:nvCxnSpPr>
        <p:spPr>
          <a:xfrm>
            <a:off x="401393" y="0"/>
            <a:ext cx="0" cy="1156952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7417D47F-D2A8-5052-E881-3E578F88CCBF}"/>
              </a:ext>
            </a:extLst>
          </p:cNvPr>
          <p:cNvCxnSpPr>
            <a:cxnSpLocks/>
          </p:cNvCxnSpPr>
          <p:nvPr userDrawn="1"/>
        </p:nvCxnSpPr>
        <p:spPr>
          <a:xfrm flipH="1">
            <a:off x="0" y="401391"/>
            <a:ext cx="1159099" cy="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1ABF1D8-B2A9-82F6-7EE5-94D9D12F1C93}"/>
              </a:ext>
            </a:extLst>
          </p:cNvPr>
          <p:cNvCxnSpPr>
            <a:cxnSpLocks/>
          </p:cNvCxnSpPr>
          <p:nvPr userDrawn="1"/>
        </p:nvCxnSpPr>
        <p:spPr>
          <a:xfrm flipH="1">
            <a:off x="0" y="779171"/>
            <a:ext cx="1159099" cy="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5" name="Title 1">
            <a:extLst>
              <a:ext uri="{FF2B5EF4-FFF2-40B4-BE49-F238E27FC236}">
                <a16:creationId xmlns:a16="http://schemas.microsoft.com/office/drawing/2014/main" id="{77406C39-094B-506D-4502-8CB186104A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3796" y="1436000"/>
            <a:ext cx="9943653" cy="3009508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6" name="Text Placeholder 2">
            <a:extLst>
              <a:ext uri="{FF2B5EF4-FFF2-40B4-BE49-F238E27FC236}">
                <a16:creationId xmlns:a16="http://schemas.microsoft.com/office/drawing/2014/main" id="{DB42CC93-9532-91F1-1245-B7407ECB81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03796" y="4662151"/>
            <a:ext cx="9943653" cy="1427499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16CB73DB-DE69-8826-1B27-C12468F8AD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68031" y="428933"/>
            <a:ext cx="1485769" cy="405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46800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2B7B1B-58F1-6284-B124-7948D5212E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3796" y="1436000"/>
            <a:ext cx="9943653" cy="3009508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9282469-97A2-0B42-74B5-77DC842AF3E1}"/>
              </a:ext>
            </a:extLst>
          </p:cNvPr>
          <p:cNvCxnSpPr/>
          <p:nvPr userDrawn="1"/>
        </p:nvCxnSpPr>
        <p:spPr>
          <a:xfrm>
            <a:off x="1159099" y="0"/>
            <a:ext cx="0" cy="68580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04FE758-CB0D-27C0-69EE-8DA82FDB4872}"/>
              </a:ext>
            </a:extLst>
          </p:cNvPr>
          <p:cNvCxnSpPr>
            <a:cxnSpLocks/>
          </p:cNvCxnSpPr>
          <p:nvPr userDrawn="1"/>
        </p:nvCxnSpPr>
        <p:spPr>
          <a:xfrm flipH="1">
            <a:off x="0" y="1156952"/>
            <a:ext cx="12192000" cy="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869CB54-7126-B421-539F-CAFAE5467D15}"/>
              </a:ext>
            </a:extLst>
          </p:cNvPr>
          <p:cNvCxnSpPr>
            <a:cxnSpLocks/>
          </p:cNvCxnSpPr>
          <p:nvPr userDrawn="1"/>
        </p:nvCxnSpPr>
        <p:spPr>
          <a:xfrm>
            <a:off x="764147" y="0"/>
            <a:ext cx="0" cy="1156952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43216A7-C271-1603-24F3-12D9BE91534D}"/>
              </a:ext>
            </a:extLst>
          </p:cNvPr>
          <p:cNvCxnSpPr>
            <a:cxnSpLocks/>
          </p:cNvCxnSpPr>
          <p:nvPr userDrawn="1"/>
        </p:nvCxnSpPr>
        <p:spPr>
          <a:xfrm>
            <a:off x="401393" y="0"/>
            <a:ext cx="0" cy="1156952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7A64CA6-62D5-7F48-2132-8BFFFC71C397}"/>
              </a:ext>
            </a:extLst>
          </p:cNvPr>
          <p:cNvCxnSpPr>
            <a:cxnSpLocks/>
          </p:cNvCxnSpPr>
          <p:nvPr userDrawn="1"/>
        </p:nvCxnSpPr>
        <p:spPr>
          <a:xfrm flipH="1">
            <a:off x="0" y="401391"/>
            <a:ext cx="1159099" cy="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A966A25-3588-19CB-9D1A-5BE8E85F2F1A}"/>
              </a:ext>
            </a:extLst>
          </p:cNvPr>
          <p:cNvCxnSpPr>
            <a:cxnSpLocks/>
          </p:cNvCxnSpPr>
          <p:nvPr userDrawn="1"/>
        </p:nvCxnSpPr>
        <p:spPr>
          <a:xfrm flipH="1">
            <a:off x="0" y="779171"/>
            <a:ext cx="1159099" cy="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BFFB2FDD-4C79-0342-48D5-6E5E18C66D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03796" y="4662151"/>
            <a:ext cx="9943653" cy="1427499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3F51AF5C-E0D9-C6B8-C077-ADBC8FCA33C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68031" y="428933"/>
            <a:ext cx="1485769" cy="405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214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93AE4E-C33A-D653-F0A0-45D47DA340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2A96CD-1A0A-C7D4-9ECE-DF4B6C4D7F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99534E2B-F12A-F64F-60BF-8D201220906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68031" y="428933"/>
            <a:ext cx="1485769" cy="405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8607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93AE4E-C33A-D653-F0A0-45D47DA340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2A96CD-1A0A-C7D4-9ECE-DF4B6C4D7F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17289"/>
            <a:ext cx="10515600" cy="425967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4ADA4A-83DC-5818-B7D0-5DB4010FCC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4FF16-73CF-464A-A798-EF0A4E0F90FC}" type="datetime1">
              <a:rPr lang="en-US" smtClean="0"/>
              <a:t>8/8/2023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8F70D9-5CCB-8EE2-CD3C-E2258B10BB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PCI CONFIDENTIAL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8E1611-1939-93D5-7209-5174F9A28B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231BD-D93C-43DF-ACF0-D0208BEC00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323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304B50-EE06-3766-AEB0-1D4D8F5EBD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Table Placeholder 6">
            <a:extLst>
              <a:ext uri="{FF2B5EF4-FFF2-40B4-BE49-F238E27FC236}">
                <a16:creationId xmlns:a16="http://schemas.microsoft.com/office/drawing/2014/main" id="{7083BFD4-168A-C354-A34B-43789DB13B27}"/>
              </a:ext>
            </a:extLst>
          </p:cNvPr>
          <p:cNvSpPr>
            <a:spLocks noGrp="1"/>
          </p:cNvSpPr>
          <p:nvPr>
            <p:ph type="tbl" sz="quarter" idx="12"/>
          </p:nvPr>
        </p:nvSpPr>
        <p:spPr>
          <a:xfrm>
            <a:off x="838200" y="1897626"/>
            <a:ext cx="10094140" cy="3993896"/>
          </a:xfrm>
        </p:spPr>
        <p:txBody>
          <a:bodyPr/>
          <a:lstStyle/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7F8B78B-9E80-7A01-12FD-74869EEE9873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7D2F356E-B1BE-5448-8FFB-974085CA3529}" type="datetime1">
              <a:rPr lang="en-US" smtClean="0"/>
              <a:t>8/8/2023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3BE79E-03B4-CCFD-09F1-65B1923F8809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PCI CONFIDENTIAL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47A31B0-18E5-D2A8-5558-3DBB5D32F0FE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B4231BD-D93C-43DF-ACF0-D0208BEC00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753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sv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8049168-8FED-8A56-4214-373D999B82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435009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162DBB-0B97-CCA9-03D0-ED145FFCC3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41A32-E386-D3E0-AA0A-B18B52E88B7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2"/>
                </a:solidFill>
                <a:latin typeface="NimbusSanL" pitchFamily="2" charset="0"/>
              </a:defRPr>
            </a:lvl1pPr>
          </a:lstStyle>
          <a:p>
            <a:fld id="{2EE049A9-933D-E34D-926D-F3073F2132DF}" type="datetime1">
              <a:rPr lang="en-US" smtClean="0"/>
              <a:t>8/8/2023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A53FEA-8742-5A9B-CB33-5ADD94600E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accent2"/>
                </a:solidFill>
                <a:latin typeface="NimbusSanL" pitchFamily="2" charset="0"/>
              </a:defRPr>
            </a:lvl1pPr>
          </a:lstStyle>
          <a:p>
            <a:r>
              <a:rPr lang="en-US"/>
              <a:t>PCI CONFIDENTIAL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41F2E4-391F-5D5C-8FC8-32954E4410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2"/>
                </a:solidFill>
                <a:latin typeface="NimbusSanL" pitchFamily="2" charset="0"/>
              </a:defRPr>
            </a:lvl1pPr>
          </a:lstStyle>
          <a:p>
            <a:fld id="{EB4231BD-D93C-43DF-ACF0-D0208BEC000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5A8ABC9D-8724-7632-258B-6F1B2D8B09A3}"/>
              </a:ext>
            </a:extLst>
          </p:cNvPr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9868031" y="428933"/>
            <a:ext cx="1485769" cy="405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947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49" r:id="rId2"/>
    <p:sldLayoutId id="2147483650" r:id="rId3"/>
    <p:sldLayoutId id="2147483685" r:id="rId4"/>
    <p:sldLayoutId id="2147483651" r:id="rId5"/>
    <p:sldLayoutId id="2147483658" r:id="rId6"/>
    <p:sldLayoutId id="2147483663" r:id="rId7"/>
    <p:sldLayoutId id="2147483668" r:id="rId8"/>
    <p:sldLayoutId id="2147483683" r:id="rId9"/>
    <p:sldLayoutId id="2147483684" r:id="rId10"/>
    <p:sldLayoutId id="2147483669" r:id="rId11"/>
    <p:sldLayoutId id="2147483670" r:id="rId12"/>
    <p:sldLayoutId id="2147483671" r:id="rId13"/>
    <p:sldLayoutId id="2147483652" r:id="rId14"/>
    <p:sldLayoutId id="2147483653" r:id="rId15"/>
    <p:sldLayoutId id="2147483666" r:id="rId16"/>
    <p:sldLayoutId id="2147483664" r:id="rId17"/>
    <p:sldLayoutId id="2147483665" r:id="rId18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 spc="-100" baseline="0">
          <a:solidFill>
            <a:schemeClr val="tx1"/>
          </a:solidFill>
          <a:latin typeface="Spectral" panose="02020502060000000000" pitchFamily="18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NimbusSanL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NimbusSanL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NimbusSanL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NimbusSanL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NimbusSanL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microsoft.com/office/2018/10/relationships/comments" Target="../comments/modernComment_102_ECFB9D3D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microsoft.com/office/2018/10/relationships/comments" Target="../comments/modernComment_105_B9564A30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49C2D8E-4E1F-868A-708D-E16EAAD49A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53037" y="2215560"/>
            <a:ext cx="4443211" cy="463774"/>
          </a:xfrm>
        </p:spPr>
        <p:txBody>
          <a:bodyPr/>
          <a:lstStyle/>
          <a:p>
            <a:r>
              <a:rPr lang="en-US"/>
              <a:t>Upcoming Webinar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A35170-56D7-2EC3-3B60-98BF541C77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53037" y="2904186"/>
            <a:ext cx="4443211" cy="3039414"/>
          </a:xfrm>
        </p:spPr>
        <p:txBody>
          <a:bodyPr>
            <a:normAutofit/>
          </a:bodyPr>
          <a:lstStyle/>
          <a:p>
            <a:r>
              <a:rPr lang="en-US"/>
              <a:t>Title</a:t>
            </a:r>
          </a:p>
          <a:p>
            <a:r>
              <a:rPr lang="en-US"/>
              <a:t>Time / Date</a:t>
            </a:r>
          </a:p>
          <a:p>
            <a:r>
              <a:rPr lang="en-US"/>
              <a:t>What is the webinar about</a:t>
            </a:r>
          </a:p>
          <a:p>
            <a:r>
              <a:rPr lang="en-US"/>
              <a:t>What will they learn</a:t>
            </a:r>
          </a:p>
          <a:p>
            <a:r>
              <a:rPr lang="en-US"/>
              <a:t>Where can they register</a:t>
            </a:r>
          </a:p>
          <a:p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FF9AC0-CD91-FF16-31D7-0838BAB159E1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48F12B9-8E87-3847-AC73-5FDBD4C09394}" type="datetime1">
              <a:rPr lang="en-US" smtClean="0"/>
              <a:t>8/8/2023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DB5CF21-4ACC-D022-4F84-E4FFB1246CA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PCI CONFIDENTIAL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7E2475-D1A8-7219-4756-B7CA9B9FA67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B4231BD-D93C-43DF-ACF0-D0208BEC000A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B0F713D1-C602-0F41-6CE9-22A877F132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935387" cy="1325563"/>
          </a:xfrm>
        </p:spPr>
        <p:txBody>
          <a:bodyPr>
            <a:normAutofit/>
          </a:bodyPr>
          <a:lstStyle/>
          <a:p>
            <a:r>
              <a:rPr lang="en-US" sz="4800"/>
              <a:t>Webinars and Blog Posts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971F698-83C5-4BB8-DD0A-82F437B16821}"/>
              </a:ext>
            </a:extLst>
          </p:cNvPr>
          <p:cNvSpPr/>
          <p:nvPr/>
        </p:nvSpPr>
        <p:spPr>
          <a:xfrm>
            <a:off x="6683115" y="1941443"/>
            <a:ext cx="4670685" cy="4251960"/>
          </a:xfrm>
          <a:prstGeom prst="roundRect">
            <a:avLst>
              <a:gd name="adj" fmla="val 5226"/>
            </a:avLst>
          </a:prstGeom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1">
            <a:extLst>
              <a:ext uri="{FF2B5EF4-FFF2-40B4-BE49-F238E27FC236}">
                <a16:creationId xmlns:a16="http://schemas.microsoft.com/office/drawing/2014/main" id="{25887C98-4AFD-3F74-BEA8-A3BA8232128C}"/>
              </a:ext>
            </a:extLst>
          </p:cNvPr>
          <p:cNvSpPr txBox="1">
            <a:spLocks/>
          </p:cNvSpPr>
          <p:nvPr/>
        </p:nvSpPr>
        <p:spPr>
          <a:xfrm>
            <a:off x="6796851" y="2215560"/>
            <a:ext cx="4443211" cy="46377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0" kern="1200">
                <a:solidFill>
                  <a:schemeClr val="tx1"/>
                </a:solidFill>
                <a:latin typeface="NeueHaasGroteskDisp Pro Md" panose="020B0604020202020204" pitchFamily="34" charset="0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NimbusSanL" pitchFamily="2" charset="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NimbusSanL" pitchFamily="2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NimbusSanL" pitchFamily="2" charset="0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NimbusSanL" pitchFamily="2" charset="0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Recent Blog Posts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C20EC238-1290-B224-C192-3F2BB9DC1B79}"/>
              </a:ext>
            </a:extLst>
          </p:cNvPr>
          <p:cNvSpPr txBox="1">
            <a:spLocks/>
          </p:cNvSpPr>
          <p:nvPr/>
        </p:nvSpPr>
        <p:spPr>
          <a:xfrm>
            <a:off x="6795752" y="2904186"/>
            <a:ext cx="4443211" cy="31218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NimbusSanL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imbusSanL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NimbusSanL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NimbusSanL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NimbusSanL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Blog post 1</a:t>
            </a:r>
          </a:p>
          <a:p>
            <a:r>
              <a:rPr lang="en-US"/>
              <a:t>Blog post 2</a:t>
            </a:r>
          </a:p>
          <a:p>
            <a:r>
              <a:rPr lang="en-US"/>
              <a:t>Blog post 3</a:t>
            </a:r>
          </a:p>
        </p:txBody>
      </p:sp>
    </p:spTree>
    <p:extLst>
      <p:ext uri="{BB962C8B-B14F-4D97-AF65-F5344CB8AC3E}">
        <p14:creationId xmlns:p14="http://schemas.microsoft.com/office/powerpoint/2010/main" val="2165132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B0CC6C-7D4F-729B-0C95-FEFF04F61B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965367" cy="1325563"/>
          </a:xfrm>
        </p:spPr>
        <p:txBody>
          <a:bodyPr>
            <a:normAutofit/>
          </a:bodyPr>
          <a:lstStyle/>
          <a:p>
            <a:r>
              <a:rPr lang="en-US" sz="4800"/>
              <a:t>Webinars and Blog Posts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A91A549-C6E3-6ABB-E5A6-A09375DDE2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39916" y="2880461"/>
            <a:ext cx="4175004" cy="3108931"/>
          </a:xfrm>
        </p:spPr>
        <p:txBody>
          <a:bodyPr>
            <a:normAutofit/>
          </a:bodyPr>
          <a:lstStyle/>
          <a:p>
            <a:r>
              <a:rPr lang="en-US" sz="2000"/>
              <a:t>Blog post 1</a:t>
            </a:r>
          </a:p>
          <a:p>
            <a:r>
              <a:rPr lang="en-US" sz="2000"/>
              <a:t>Blog post 2</a:t>
            </a:r>
          </a:p>
          <a:p>
            <a:r>
              <a:rPr lang="en-US" sz="2000"/>
              <a:t>Blog post 3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E8FCF4-FA90-EF66-1AD0-B2A9182567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86472-54AC-694C-8F18-42F9B784C0A3}" type="datetime1">
              <a:rPr lang="en-US" smtClean="0"/>
              <a:t>8/8/2023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DAD0A8-3781-B195-33C3-43302D0940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PCI CONFIDENTIAL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920510-85FD-38A7-C443-EC8BF4431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231BD-D93C-43DF-ACF0-D0208BEC000A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7F0D56C6-78B8-2912-FEE2-30A7E0D392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73821" y="2250816"/>
            <a:ext cx="3658849" cy="447492"/>
          </a:xfrm>
        </p:spPr>
        <p:txBody>
          <a:bodyPr/>
          <a:lstStyle/>
          <a:p>
            <a:pPr marL="0" indent="0">
              <a:buNone/>
            </a:pPr>
            <a:r>
              <a:rPr lang="en-US">
                <a:latin typeface="+mn-lt"/>
              </a:rPr>
              <a:t>Upcoming Webinar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0C4D0B5-9E94-9F5C-162A-B3D45D16232A}"/>
              </a:ext>
            </a:extLst>
          </p:cNvPr>
          <p:cNvSpPr txBox="1"/>
          <p:nvPr/>
        </p:nvSpPr>
        <p:spPr>
          <a:xfrm>
            <a:off x="973821" y="2806359"/>
            <a:ext cx="3919758" cy="19874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US" sz="2000">
                <a:latin typeface="NimbusSanL"/>
              </a:rPr>
              <a:t>Webinar Title</a:t>
            </a:r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US" sz="2000">
                <a:latin typeface="NimbusSanL"/>
              </a:rPr>
              <a:t>Time / Date</a:t>
            </a:r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US" sz="2000">
                <a:latin typeface="NimbusSanL"/>
              </a:rPr>
              <a:t>What is the webinar about</a:t>
            </a:r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US" sz="2000">
                <a:latin typeface="NimbusSanL"/>
              </a:rPr>
              <a:t>What will they learn</a:t>
            </a:r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US" sz="2000">
                <a:latin typeface="NimbusSanL"/>
              </a:rPr>
              <a:t>Where can they register</a:t>
            </a:r>
          </a:p>
        </p:txBody>
      </p:sp>
      <p:sp>
        <p:nvSpPr>
          <p:cNvPr id="12" name="Text Placeholder 1">
            <a:extLst>
              <a:ext uri="{FF2B5EF4-FFF2-40B4-BE49-F238E27FC236}">
                <a16:creationId xmlns:a16="http://schemas.microsoft.com/office/drawing/2014/main" id="{7C118203-7545-D0E7-60B7-6EC690B9741B}"/>
              </a:ext>
            </a:extLst>
          </p:cNvPr>
          <p:cNvSpPr txBox="1">
            <a:spLocks/>
          </p:cNvSpPr>
          <p:nvPr/>
        </p:nvSpPr>
        <p:spPr>
          <a:xfrm>
            <a:off x="6939916" y="2250816"/>
            <a:ext cx="3658849" cy="4474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NimbusSanL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NimbusSanL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imbusSanL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NimbusSanL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NimbusSanL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>
                <a:latin typeface="+mn-lt"/>
              </a:rPr>
              <a:t>Recent Blog Posts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F548B881-CCF0-FE2F-56EE-60D2054F056B}"/>
              </a:ext>
            </a:extLst>
          </p:cNvPr>
          <p:cNvSpPr/>
          <p:nvPr/>
        </p:nvSpPr>
        <p:spPr>
          <a:xfrm>
            <a:off x="838200" y="1922237"/>
            <a:ext cx="4670685" cy="4251960"/>
          </a:xfrm>
          <a:prstGeom prst="roundRect">
            <a:avLst>
              <a:gd name="adj" fmla="val 5226"/>
            </a:avLst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04A6E2FE-021E-6C1D-3125-9C4529D6FEFC}"/>
              </a:ext>
            </a:extLst>
          </p:cNvPr>
          <p:cNvSpPr/>
          <p:nvPr/>
        </p:nvSpPr>
        <p:spPr>
          <a:xfrm>
            <a:off x="6683115" y="1922237"/>
            <a:ext cx="4670685" cy="4251960"/>
          </a:xfrm>
          <a:prstGeom prst="roundRect">
            <a:avLst>
              <a:gd name="adj" fmla="val 5226"/>
            </a:avLst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7780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2D5EC9-2FD9-7F9C-1A3F-90F0649E19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Upcoming Webinar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EF2E8C-947D-D7C7-A3ED-BF2CFC6B6004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800">
                <a:latin typeface="NimbusSanL"/>
              </a:rPr>
              <a:t>Time / Date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800">
                <a:latin typeface="NimbusSanL"/>
              </a:rPr>
              <a:t>What is the webinar about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800">
                <a:latin typeface="NimbusSanL"/>
              </a:rPr>
              <a:t>What will they learn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800">
                <a:latin typeface="NimbusSanL"/>
              </a:rPr>
              <a:t>Where can they register</a:t>
            </a:r>
          </a:p>
          <a:p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B078E77-984A-D886-ECF2-E5A12F985850}"/>
              </a:ext>
            </a:extLst>
          </p:cNvPr>
          <p:cNvSpPr txBox="1"/>
          <p:nvPr/>
        </p:nvSpPr>
        <p:spPr>
          <a:xfrm>
            <a:off x="6817633" y="996845"/>
            <a:ext cx="3029997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/>
              <a:t>Webinar Title</a:t>
            </a:r>
          </a:p>
          <a:p>
            <a:pPr algn="ctr"/>
            <a:r>
              <a:rPr lang="en-US" sz="1000"/>
              <a:t>(Image below)</a:t>
            </a:r>
          </a:p>
        </p:txBody>
      </p:sp>
      <p:pic>
        <p:nvPicPr>
          <p:cNvPr id="6" name="Picture 5" descr="A group of people in circles&#10;&#10;Description automatically generated">
            <a:extLst>
              <a:ext uri="{FF2B5EF4-FFF2-40B4-BE49-F238E27FC236}">
                <a16:creationId xmlns:a16="http://schemas.microsoft.com/office/drawing/2014/main" id="{BF121C10-4A32-DCBC-DF73-D56B667CBF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0496" y="2071179"/>
            <a:ext cx="6888480" cy="3874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912765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2D5EC9-2FD9-7F9C-1A3F-90F0649E19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141" y="1396954"/>
            <a:ext cx="3386193" cy="800219"/>
          </a:xfrm>
        </p:spPr>
        <p:txBody>
          <a:bodyPr/>
          <a:lstStyle/>
          <a:p>
            <a:r>
              <a:rPr lang="en-US"/>
              <a:t>Recent Blog Posts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EF2E8C-947D-D7C7-A3ED-BF2CFC6B6004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000">
                <a:latin typeface="NimbusSanL"/>
              </a:rPr>
              <a:t>Blog Post 1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000">
                <a:latin typeface="NimbusSanL"/>
              </a:rPr>
              <a:t>Blog Post 2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000">
                <a:latin typeface="NimbusSanL"/>
              </a:rPr>
              <a:t>Blog Post 3</a:t>
            </a:r>
          </a:p>
          <a:p>
            <a:endParaRPr lang="en-US"/>
          </a:p>
        </p:txBody>
      </p:sp>
      <p:pic>
        <p:nvPicPr>
          <p:cNvPr id="4" name="Picture 3" descr="Feature Image">
            <a:extLst>
              <a:ext uri="{FF2B5EF4-FFF2-40B4-BE49-F238E27FC236}">
                <a16:creationId xmlns:a16="http://schemas.microsoft.com/office/drawing/2014/main" id="{4AF89EC1-DC17-718D-2025-ED05667985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3358" y="769495"/>
            <a:ext cx="5319010" cy="5319010"/>
          </a:xfrm>
          <a:prstGeom prst="rect">
            <a:avLst/>
          </a:prstGeom>
          <a:ln w="12700"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5912786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6E3866-84EC-5D9F-4E92-0C5CA8B28C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Upcoming Webinar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1B3C88-B98C-509A-BC80-209D587E02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1391" y="2382875"/>
            <a:ext cx="4114800" cy="3252865"/>
          </a:xfrm>
        </p:spPr>
        <p:txBody>
          <a:bodyPr/>
          <a:lstStyle/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>
                <a:latin typeface="NimbusSanL"/>
              </a:rPr>
              <a:t>Time / Date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>
                <a:latin typeface="NimbusSanL"/>
              </a:rPr>
              <a:t>What is the webinar about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>
                <a:latin typeface="NimbusSanL"/>
              </a:rPr>
              <a:t>What will they learn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>
                <a:latin typeface="NimbusSanL"/>
              </a:rPr>
              <a:t>Where can they register</a:t>
            </a:r>
          </a:p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FCE512-8E4E-8D8A-580E-824921DF49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4FF16-73CF-464A-A798-EF0A4E0F90FC}" type="datetime1">
              <a:rPr lang="en-US" smtClean="0"/>
              <a:t>8/8/2023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DFAA90-5B1F-5617-11B7-5258DC2901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PCI CONFIDENTIAL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70A1FC-FE25-5B1F-7BD3-F53CD99860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231BD-D93C-43DF-ACF0-D0208BEC000A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7" name="Picture 6" descr="A screenshot of a video game&#10;&#10;Description automatically generated">
            <a:extLst>
              <a:ext uri="{FF2B5EF4-FFF2-40B4-BE49-F238E27FC236}">
                <a16:creationId xmlns:a16="http://schemas.microsoft.com/office/drawing/2014/main" id="{BEAAFB1F-0CB1-44A5-7FB2-760E8EA4FDD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158"/>
          <a:stretch/>
        </p:blipFill>
        <p:spPr>
          <a:xfrm>
            <a:off x="5202611" y="1966139"/>
            <a:ext cx="6278530" cy="292572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225B094-FBA0-0F51-93A1-6B95A2C7F57F}"/>
              </a:ext>
            </a:extLst>
          </p:cNvPr>
          <p:cNvSpPr txBox="1"/>
          <p:nvPr/>
        </p:nvSpPr>
        <p:spPr>
          <a:xfrm>
            <a:off x="861391" y="1690688"/>
            <a:ext cx="24000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/>
              <a:t>Webinar Title</a:t>
            </a:r>
          </a:p>
        </p:txBody>
      </p:sp>
    </p:spTree>
    <p:extLst>
      <p:ext uri="{BB962C8B-B14F-4D97-AF65-F5344CB8AC3E}">
        <p14:creationId xmlns:p14="http://schemas.microsoft.com/office/powerpoint/2010/main" val="3109440048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6E3866-84EC-5D9F-4E92-0C5CA8B28C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Recent Blog Posts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1B3C88-B98C-509A-BC80-209D587E02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68399"/>
            <a:ext cx="4114800" cy="3357796"/>
          </a:xfrm>
        </p:spPr>
        <p:txBody>
          <a:bodyPr/>
          <a:lstStyle/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>
                <a:latin typeface="NimbusSanL"/>
              </a:rPr>
              <a:t>Blog Post 1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>
                <a:latin typeface="NimbusSanL"/>
              </a:rPr>
              <a:t>Blog Post 2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>
                <a:latin typeface="NimbusSanL"/>
              </a:rPr>
              <a:t>Blog Post 3</a:t>
            </a:r>
          </a:p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FCE512-8E4E-8D8A-580E-824921DF49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4FF16-73CF-464A-A798-EF0A4E0F90FC}" type="datetime1">
              <a:rPr lang="en-US" smtClean="0"/>
              <a:t>8/8/2023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DFAA90-5B1F-5617-11B7-5258DC2901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PCI CONFIDENTIAL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70A1FC-FE25-5B1F-7BD3-F53CD99860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231BD-D93C-43DF-ACF0-D0208BEC000A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8" name="Picture 7" descr="Feature Image">
            <a:extLst>
              <a:ext uri="{FF2B5EF4-FFF2-40B4-BE49-F238E27FC236}">
                <a16:creationId xmlns:a16="http://schemas.microsoft.com/office/drawing/2014/main" id="{ED463783-0111-5BF2-A1F7-EADB154041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4649" y="1323049"/>
            <a:ext cx="4211902" cy="4211902"/>
          </a:xfrm>
          <a:prstGeom prst="rect">
            <a:avLst/>
          </a:prstGeom>
          <a:ln w="19050">
            <a:solidFill>
              <a:schemeClr val="accent2"/>
            </a:solidFill>
          </a:ln>
        </p:spPr>
      </p:pic>
    </p:spTree>
    <p:extLst>
      <p:ext uri="{BB962C8B-B14F-4D97-AF65-F5344CB8AC3E}">
        <p14:creationId xmlns:p14="http://schemas.microsoft.com/office/powerpoint/2010/main" val="34471263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rgbClr val="1D2A3A"/>
      </a:dk1>
      <a:lt1>
        <a:srgbClr val="FFFFFF"/>
      </a:lt1>
      <a:dk2>
        <a:srgbClr val="1D2A3A"/>
      </a:dk2>
      <a:lt2>
        <a:srgbClr val="28F3B6"/>
      </a:lt2>
      <a:accent1>
        <a:srgbClr val="1D2A3A"/>
      </a:accent1>
      <a:accent2>
        <a:srgbClr val="13A680"/>
      </a:accent2>
      <a:accent3>
        <a:srgbClr val="28F3B6"/>
      </a:accent3>
      <a:accent4>
        <a:srgbClr val="F38935"/>
      </a:accent4>
      <a:accent5>
        <a:srgbClr val="204773"/>
      </a:accent5>
      <a:accent6>
        <a:srgbClr val="21A673"/>
      </a:accent6>
      <a:hlink>
        <a:srgbClr val="F38935"/>
      </a:hlink>
      <a:folHlink>
        <a:srgbClr val="21A673"/>
      </a:folHlink>
    </a:clrScheme>
    <a:fontScheme name="PCI">
      <a:majorFont>
        <a:latin typeface="Test Signifier Regular"/>
        <a:ea typeface=""/>
        <a:cs typeface=""/>
      </a:majorFont>
      <a:minorFont>
        <a:latin typeface="Neue Haas Grotesk Tex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PCI-Theme</Template>
  <TotalTime>4</TotalTime>
  <Words>155</Words>
  <Application>Microsoft Office PowerPoint</Application>
  <PresentationFormat>Widescreen</PresentationFormat>
  <Paragraphs>55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Arial</vt:lpstr>
      <vt:lpstr>Calibri</vt:lpstr>
      <vt:lpstr>Neue Haas Grotesk Text Pro</vt:lpstr>
      <vt:lpstr>NeueHaasGroteskDisp Pro Md</vt:lpstr>
      <vt:lpstr>NimbusSanL</vt:lpstr>
      <vt:lpstr>Spectral</vt:lpstr>
      <vt:lpstr>Spectral Light</vt:lpstr>
      <vt:lpstr>Office Theme</vt:lpstr>
      <vt:lpstr>Webinars and Blog Posts</vt:lpstr>
      <vt:lpstr>Webinars and Blog Posts</vt:lpstr>
      <vt:lpstr>Upcoming Webinar</vt:lpstr>
      <vt:lpstr>Recent Blog Posts</vt:lpstr>
      <vt:lpstr>Upcoming Webinar</vt:lpstr>
      <vt:lpstr>Recent Blog Posts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Niki Burroughs</dc:creator>
  <cp:lastModifiedBy>Morgan Day</cp:lastModifiedBy>
  <cp:revision>3</cp:revision>
  <dcterms:created xsi:type="dcterms:W3CDTF">2022-07-13T21:46:32Z</dcterms:created>
  <dcterms:modified xsi:type="dcterms:W3CDTF">2023-08-08T20:24:13Z</dcterms:modified>
</cp:coreProperties>
</file>